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311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1" r:id="rId14"/>
    <p:sldId id="259" r:id="rId15"/>
    <p:sldId id="267" r:id="rId16"/>
    <p:sldId id="268" r:id="rId17"/>
    <p:sldId id="312" r:id="rId18"/>
    <p:sldId id="307" r:id="rId19"/>
    <p:sldId id="269" r:id="rId20"/>
    <p:sldId id="313" r:id="rId21"/>
    <p:sldId id="285" r:id="rId22"/>
    <p:sldId id="286" r:id="rId23"/>
    <p:sldId id="287" r:id="rId24"/>
    <p:sldId id="274" r:id="rId25"/>
    <p:sldId id="272" r:id="rId26"/>
    <p:sldId id="275" r:id="rId27"/>
    <p:sldId id="300" r:id="rId28"/>
    <p:sldId id="301" r:id="rId29"/>
    <p:sldId id="302" r:id="rId30"/>
    <p:sldId id="303" r:id="rId31"/>
    <p:sldId id="304" r:id="rId32"/>
    <p:sldId id="305" r:id="rId33"/>
    <p:sldId id="278" r:id="rId34"/>
    <p:sldId id="284" r:id="rId35"/>
    <p:sldId id="31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550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slide" Target="slide18.xml"/><Relationship Id="rId4" Type="http://schemas.openxmlformats.org/officeDocument/2006/relationships/slide" Target="slide3.xml"/><Relationship Id="rId3" Type="http://schemas.openxmlformats.org/officeDocument/2006/relationships/slide" Target="slide13.xml"/><Relationship Id="rId2" Type="http://schemas.openxmlformats.org/officeDocument/2006/relationships/slide" Target="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slide" Target="slide1.xml"/><Relationship Id="rId2" Type="http://schemas.openxmlformats.org/officeDocument/2006/relationships/slide" Target="slide1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slide" Target="slide18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" Target="slide3.xml"/><Relationship Id="rId3" Type="http://schemas.openxmlformats.org/officeDocument/2006/relationships/slide" Target="slide13.xml"/><Relationship Id="rId2" Type="http://schemas.openxmlformats.org/officeDocument/2006/relationships/slide" Target="slide18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24.xml"/><Relationship Id="rId2" Type="http://schemas.openxmlformats.org/officeDocument/2006/relationships/slide" Target="slide1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13.xml"/><Relationship Id="rId3" Type="http://schemas.openxmlformats.org/officeDocument/2006/relationships/slide" Target="slide12.xml"/><Relationship Id="rId2" Type="http://schemas.openxmlformats.org/officeDocument/2006/relationships/image" Target="../media/image1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12.xml"/><Relationship Id="rId3" Type="http://schemas.openxmlformats.org/officeDocument/2006/relationships/slide" Target="slide11.xml"/><Relationship Id="rId2" Type="http://schemas.openxmlformats.org/officeDocument/2006/relationships/image" Target="../media/image1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"/>
            <a:ext cx="12192000" cy="5249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41838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3431" y="13625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9760" y="136253"/>
            <a:ext cx="98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2" action="ppaction://hlinksldjump"/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8045" y="13625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3" action="ppaction://hlinksldjump"/>
              </a:rPr>
              <a:t>Đăng nhập</a:t>
            </a:r>
            <a:endParaRPr lang="vi-VN" sz="14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53531" y="13625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4" action="ppaction://hlinksldjump"/>
              </a:rPr>
              <a:t>Đăng </a:t>
            </a:r>
            <a:r>
              <a:rPr lang="vi-VN" sz="1400" dirty="0" smtClean="0">
                <a:solidFill>
                  <a:schemeClr val="bg1"/>
                </a:solidFill>
                <a:hlinkClick r:id="rId4" action="ppaction://hlinksldjump"/>
              </a:rPr>
              <a:t>ký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hlinkClick r:id="rId2" action="ppaction://hlinksldjump"/>
          </p:cNvPr>
          <p:cNvSpPr/>
          <p:nvPr/>
        </p:nvSpPr>
        <p:spPr>
          <a:xfrm>
            <a:off x="2307950" y="153893"/>
            <a:ext cx="3724238" cy="351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57768" y="15389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52602" y="15389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 smtClean="0">
                <a:solidFill>
                  <a:schemeClr val="bg1">
                    <a:lumMod val="65000"/>
                  </a:schemeClr>
                </a:solidFill>
              </a:rPr>
              <a:t>Search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57768" y="17585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5" action="ppaction://hlinksldjump"/>
              </a:rPr>
              <a:t>Search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76520" y="5033645"/>
            <a:ext cx="369570" cy="76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5680075" y="5033645"/>
            <a:ext cx="415925" cy="819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29985" y="5033645"/>
            <a:ext cx="415925" cy="819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265676" y="5372046"/>
            <a:ext cx="1928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chemeClr val="accent4">
                    <a:lumMod val="75000"/>
                  </a:schemeClr>
                </a:solidFill>
              </a:rPr>
              <a:t>Tour</a:t>
            </a:r>
            <a:r>
              <a:rPr lang="vi-VN" sz="3600" dirty="0" smtClean="0">
                <a:solidFill>
                  <a:schemeClr val="accent4">
                    <a:lumMod val="75000"/>
                  </a:schemeClr>
                </a:solidFill>
              </a:rPr>
              <a:t> Hot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" y="6104388"/>
            <a:ext cx="2202131" cy="137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76" y="6104388"/>
            <a:ext cx="2306846" cy="1375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93" y="6104388"/>
            <a:ext cx="2236508" cy="14008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9" y="6114209"/>
            <a:ext cx="2222121" cy="1430152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671185" y="5088255"/>
            <a:ext cx="424815" cy="76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850265" y="4477385"/>
            <a:ext cx="10886440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  <a:latin typeface="+mn-ea"/>
                <a:cs typeface="+mn-ea"/>
              </a:rPr>
              <a:t>Còn điều gì tốt đẹp hơn mà chúng ta có thể trao cho nhau ngoài sự quan tâm,tôn trộng và thấu hiểu</a:t>
            </a:r>
            <a:r>
              <a:rPr lang="en-US">
                <a:solidFill>
                  <a:schemeClr val="bg1"/>
                </a:solidFill>
                <a:latin typeface="+mj-lt"/>
                <a:cs typeface="+mj-lt"/>
              </a:rPr>
              <a:t>.</a:t>
            </a:r>
            <a:endParaRPr lang="en-US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242266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hlinkClick r:id="" action="ppaction://hlinkshowjump?jump=nextslide"/>
          </p:cNvPr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/>
              <a:t>NguyenThiThuHuong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407432" y="297981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0384898221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1417320" y="4092381"/>
            <a:ext cx="126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 smtClean="0"/>
              <a:t>*********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407432" y="3530607"/>
            <a:ext cx="652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Hà Nội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333057" y="515997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" action="ppaction://hlinkshowjump?jump=nextslide"/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435865" y="4644573"/>
            <a:ext cx="126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/>
              <a:t>*********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92200" y="647700"/>
            <a:ext cx="9753600" cy="532130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03500" y="1453918"/>
            <a:ext cx="6769100" cy="3555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97150" y="1453917"/>
            <a:ext cx="6769100" cy="7156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hlinkClick r:id="" action="ppaction://hlinkshowjump?jump=nextslide"/>
          </p:cNvPr>
          <p:cNvSpPr/>
          <p:nvPr/>
        </p:nvSpPr>
        <p:spPr>
          <a:xfrm>
            <a:off x="2603500" y="4293647"/>
            <a:ext cx="6769100" cy="7156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80105" y="1628778"/>
            <a:ext cx="228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</a:rPr>
              <a:t>Thông báo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03548" y="2795267"/>
            <a:ext cx="618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smtClean="0"/>
              <a:t>Chúc mừng bạn đã đăng kí thành công!</a:t>
            </a:r>
            <a:endParaRPr lang="vi-VN" sz="2400" dirty="0" smtClean="0"/>
          </a:p>
          <a:p>
            <a:pPr algn="ctr"/>
            <a:r>
              <a:rPr lang="vi-VN" sz="2400" dirty="0" smtClean="0"/>
              <a:t>Vui lòng bấm vào nút để quay lại trang chủ!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200015" y="4453683"/>
            <a:ext cx="1791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  <a:hlinkClick r:id="" action="ppaction://hlinkshowjump?jump=nextslide"/>
              </a:rPr>
              <a:t>Trang chủ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49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418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3431" y="13625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9571" y="136251"/>
            <a:ext cx="98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2" action="ppaction://hlinksldjump"/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41539" y="136252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Tài Khoản</a:t>
            </a:r>
            <a:endParaRPr lang="vi-VN" sz="1400" dirty="0" smtClean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3" action="ppaction://hlinksldjump"/>
          </p:cNvPr>
          <p:cNvSpPr/>
          <p:nvPr/>
        </p:nvSpPr>
        <p:spPr>
          <a:xfrm>
            <a:off x="2307950" y="153893"/>
            <a:ext cx="3724238" cy="351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157768" y="15389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52602" y="15389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 smtClean="0">
                <a:solidFill>
                  <a:schemeClr val="bg1">
                    <a:lumMod val="65000"/>
                  </a:schemeClr>
                </a:solidFill>
              </a:rPr>
              <a:t>Search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7768" y="17585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Search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76520" y="5011420"/>
            <a:ext cx="369570" cy="93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80075" y="5010785"/>
            <a:ext cx="415925" cy="946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30620" y="5012055"/>
            <a:ext cx="415925" cy="9334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265676" y="5372046"/>
            <a:ext cx="1928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chemeClr val="accent4">
                    <a:lumMod val="75000"/>
                  </a:schemeClr>
                </a:solidFill>
              </a:rPr>
              <a:t>Tour</a:t>
            </a:r>
            <a:r>
              <a:rPr lang="vi-VN" sz="3600" dirty="0" smtClean="0">
                <a:solidFill>
                  <a:schemeClr val="accent4">
                    <a:lumMod val="75000"/>
                  </a:schemeClr>
                </a:solidFill>
              </a:rPr>
              <a:t> Hot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" y="6104388"/>
            <a:ext cx="2202131" cy="13753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76" y="6104388"/>
            <a:ext cx="2306846" cy="137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93" y="6104388"/>
            <a:ext cx="2236508" cy="14008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9" y="6114209"/>
            <a:ext cx="2222121" cy="1430152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86130" y="4439285"/>
            <a:ext cx="11290935" cy="453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  <a:latin typeface="+mn-ea"/>
                <a:cs typeface="+mn-ea"/>
                <a:sym typeface="+mn-ea"/>
              </a:rPr>
              <a:t>Còn điều gì tốt đẹp hơn mà chúng ta có thể trao cho nhau ngoài sự quan tâm,tôn trộng và thấu hiểu</a:t>
            </a:r>
            <a:r>
              <a:rPr lang="en-US">
                <a:solidFill>
                  <a:schemeClr val="bg1"/>
                </a:solidFill>
                <a:latin typeface="+mj-lt"/>
                <a:cs typeface="+mj-lt"/>
                <a:sym typeface="+mn-ea"/>
              </a:rPr>
              <a:t>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>
            <a:hlinkClick r:id="rId3" action="ppaction://hlinksldjump"/>
          </p:cNvPr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3133" y="40231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3" action="ppaction://hlinksldjump"/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>
            <a:hlinkClick r:id="" action="ppaction://hlinkshowjump?jump=nextslide"/>
          </p:cNvPr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12153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tài khoản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12369" y="40152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hlinkClick r:id="" action="ppaction://hlinkshowjump?jump=nextslide"/>
          </p:cNvPr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1811635" y="3969099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16933" y="401342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hlinkClick r:id="" action="ppaction://hlinkshowjump?jump=nextslide"/>
          </p:cNvPr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6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 smtClean="0"/>
              <a:t>*********</a:t>
            </a:r>
            <a:endParaRPr lang="en-US" sz="2400" dirty="0" smtClean="0"/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  <a:hlinkClick r:id="" action="ppaction://hlinkshowjump?jump=nextslide"/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2200" y="647700"/>
            <a:ext cx="9753600" cy="532130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03500" y="1453918"/>
            <a:ext cx="6769100" cy="3555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97150" y="1453917"/>
            <a:ext cx="6769100" cy="7156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hlinkClick r:id="rId2" action="ppaction://hlinksldjump"/>
          </p:cNvPr>
          <p:cNvSpPr/>
          <p:nvPr/>
        </p:nvSpPr>
        <p:spPr>
          <a:xfrm>
            <a:off x="2603500" y="4293647"/>
            <a:ext cx="6769100" cy="7156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80105" y="1628778"/>
            <a:ext cx="228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</a:rPr>
              <a:t>Thông báo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03548" y="2795267"/>
            <a:ext cx="618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smtClean="0"/>
              <a:t>Chúc mừng bạn đã đăng nhập thành công!</a:t>
            </a:r>
            <a:endParaRPr lang="vi-VN" sz="2400" dirty="0" smtClean="0"/>
          </a:p>
          <a:p>
            <a:pPr algn="ctr"/>
            <a:r>
              <a:rPr lang="vi-VN" sz="2400" dirty="0" smtClean="0"/>
              <a:t>Vui lòng bấm vào nút để quay lại trang chủ!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00015" y="4453683"/>
            <a:ext cx="1791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  <a:hlinkClick r:id="" action="ppaction://noaction"/>
              </a:rPr>
              <a:t>Trang chủ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-132080"/>
            <a:ext cx="12192000" cy="52490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5" y="-132080"/>
            <a:ext cx="12192000" cy="7791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0581" y="7402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8490" y="114028"/>
            <a:ext cx="98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67410" y="1140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nhập</a:t>
            </a:r>
            <a:endParaRPr lang="vi-VN" sz="1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53531" y="11339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kí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613535" y="83820"/>
            <a:ext cx="4218940" cy="3517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Đfgfg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065693" y="8404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9810" y="114300"/>
            <a:ext cx="751840" cy="26797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2" action="ppaction://hlinksldjump"/>
              </a:rPr>
              <a:t>Search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1086" y="32355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vi-VN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9823" y="3727939"/>
            <a:ext cx="184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76520" y="5041900"/>
            <a:ext cx="369570" cy="76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80075" y="5041265"/>
            <a:ext cx="415925" cy="76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29985" y="5040630"/>
            <a:ext cx="415925" cy="76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65676" y="5372046"/>
            <a:ext cx="1928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chemeClr val="accent4">
                    <a:lumMod val="75000"/>
                  </a:schemeClr>
                </a:solidFill>
              </a:rPr>
              <a:t>Tour</a:t>
            </a:r>
            <a:r>
              <a:rPr lang="vi-VN" sz="3600" dirty="0" smtClean="0">
                <a:solidFill>
                  <a:schemeClr val="accent4">
                    <a:lumMod val="75000"/>
                  </a:schemeClr>
                </a:solidFill>
              </a:rPr>
              <a:t> Hot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" y="6104388"/>
            <a:ext cx="2202131" cy="137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76" y="6104388"/>
            <a:ext cx="2306846" cy="137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93" y="6104388"/>
            <a:ext cx="2236508" cy="14008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9" y="6114209"/>
            <a:ext cx="2222121" cy="1430152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38835" y="4449445"/>
            <a:ext cx="10349230" cy="438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  <a:latin typeface="+mn-ea"/>
                <a:cs typeface="+mn-ea"/>
                <a:sym typeface="+mn-ea"/>
              </a:rPr>
              <a:t>Còn điều gì tốt đẹp hơn mà chúng ta có thể trao cho nhau ngoài sự quan tâm,tôn trộng và thấu hiểu</a:t>
            </a:r>
            <a:r>
              <a:rPr lang="en-US">
                <a:solidFill>
                  <a:schemeClr val="bg1"/>
                </a:solidFill>
                <a:latin typeface="+mj-lt"/>
                <a:cs typeface="+mj-lt"/>
                <a:sym typeface="+mn-ea"/>
              </a:rPr>
              <a:t>.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823210" y="365125"/>
            <a:ext cx="2941320" cy="140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826260" y="83820"/>
            <a:ext cx="3465830" cy="378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Đà </a:t>
            </a:r>
            <a:r>
              <a:rPr lang="en-US" sz="1600"/>
              <a:t>Nẵng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418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3431" y="13625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9760" y="136253"/>
            <a:ext cx="98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8045" y="13625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1" action="ppaction://hlinksldjump"/>
              </a:rPr>
              <a:t>Đăng nhập</a:t>
            </a:r>
            <a:endParaRPr lang="vi-VN" sz="1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53531" y="13625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2" action="ppaction://hlinksldjump"/>
              </a:rPr>
              <a:t>Đăng kí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07950" y="153893"/>
            <a:ext cx="3724238" cy="351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57768" y="15389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2602" y="15389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/>
              <a:t>Đà Nẵng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157768" y="17585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Search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1086" y="323556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First sline</a:t>
            </a:r>
            <a:endParaRPr lang="vi-VN" dirty="0" smtClean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" y="1309638"/>
            <a:ext cx="2236508" cy="14008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76" y="1309638"/>
            <a:ext cx="2222121" cy="143015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20576" y="2710504"/>
            <a:ext cx="2236508" cy="2059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/>
              <a:t>Phố cổ Hội An với lung linh sắc màu của đewnf lồng và những hoạt động dân gian đặc sắc .....  </a:t>
            </a:r>
            <a:endParaRPr lang="vi-VN" dirty="0"/>
          </a:p>
        </p:txBody>
      </p:sp>
      <p:sp>
        <p:nvSpPr>
          <p:cNvPr id="28" name="Rectangle 27"/>
          <p:cNvSpPr/>
          <p:nvPr/>
        </p:nvSpPr>
        <p:spPr>
          <a:xfrm>
            <a:off x="3468753" y="2739790"/>
            <a:ext cx="2211344" cy="20306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00568" y="2866237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/>
              <a:t>Đà Nẵng - Huế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672684" y="3163386"/>
            <a:ext cx="21844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/>
              <a:t>Phố cổ Hội An với lung linh sắc màu của đewnf lồng và những hoạt động dân gian đặc sắc .....  </a:t>
            </a:r>
            <a:endParaRPr lang="vi-VN" sz="1050" dirty="0"/>
          </a:p>
        </p:txBody>
      </p:sp>
      <p:sp>
        <p:nvSpPr>
          <p:cNvPr id="31" name="Rectangle 30"/>
          <p:cNvSpPr/>
          <p:nvPr/>
        </p:nvSpPr>
        <p:spPr>
          <a:xfrm>
            <a:off x="3557269" y="3235569"/>
            <a:ext cx="202353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/>
              <a:t>Khu Tâm Linh mới của Bà Nà viếng Đền Lĩnh Chúa Linh Từ, khu vui chơi Fantasy Park, .....</a:t>
            </a:r>
            <a:endParaRPr lang="vi-VN" sz="1050" dirty="0"/>
          </a:p>
        </p:txBody>
      </p:sp>
      <p:sp>
        <p:nvSpPr>
          <p:cNvPr id="32" name="Rectangle 31"/>
          <p:cNvSpPr/>
          <p:nvPr/>
        </p:nvSpPr>
        <p:spPr>
          <a:xfrm>
            <a:off x="3790501" y="2921699"/>
            <a:ext cx="16417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/>
              <a:t>Đà Nẵng – Cầu Vàng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72684" y="381265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57269" y="380061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668568" y="425175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41017" y="425175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668568" y="424293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719694" y="425175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/>
          <p:nvPr>
            <p:ph idx="1"/>
          </p:nvPr>
        </p:nvSpPr>
        <p:spPr>
          <a:xfrm>
            <a:off x="1495425" y="1240790"/>
            <a:ext cx="9058275" cy="3781425"/>
          </a:xfr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844800" y="2098040"/>
            <a:ext cx="8154035" cy="1383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000"/>
              <a:t>          </a:t>
            </a: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charset="0"/>
                <a:cs typeface="Calibri Light" panose="020F0302020204030204" charset="0"/>
              </a:rPr>
              <a:t>Chức năng của Admin</a:t>
            </a:r>
            <a:endParaRPr lang="en-US" sz="400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8798"/>
            <a:ext cx="12192000" cy="6418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hlinkClick r:id="rId1" action="ppaction://hlinksldjump"/>
          </p:cNvPr>
          <p:cNvSpPr/>
          <p:nvPr/>
        </p:nvSpPr>
        <p:spPr>
          <a:xfrm>
            <a:off x="2307950" y="153893"/>
            <a:ext cx="3724238" cy="351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157768" y="15389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7006" y="12745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07950" y="162030"/>
            <a:ext cx="833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solidFill>
                  <a:schemeClr val="bg1">
                    <a:lumMod val="65000"/>
                  </a:schemeClr>
                </a:solidFill>
              </a:rPr>
              <a:t>Search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6177752" y="17585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hlinkClick r:id="rId2" action="ppaction://hlinksldjump"/>
              </a:rPr>
              <a:t>Search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>
            <a:off x="7727649" y="127455"/>
            <a:ext cx="982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hlinkClick r:id="rId1" action="ppaction://hlinksldjump"/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2326" y="136253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hlinkClick r:id="rId3" action="ppaction://hlinksldjump"/>
              </a:rPr>
              <a:t>Đăng nhập</a:t>
            </a:r>
            <a:endParaRPr lang="vi-VN" sz="14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080731" y="136253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hlinkClick r:id="rId4" action="ppaction://hlinksldjump"/>
              </a:rPr>
              <a:t>Đăng </a:t>
            </a:r>
            <a:r>
              <a:rPr lang="vi-VN" sz="1400" dirty="0" smtClean="0">
                <a:solidFill>
                  <a:schemeClr val="bg1"/>
                </a:solidFill>
                <a:hlinkClick r:id="rId4" action="ppaction://hlinksldjump"/>
              </a:rPr>
              <a:t>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8" y="1294995"/>
            <a:ext cx="2344195" cy="1375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29" y="1294995"/>
            <a:ext cx="2306846" cy="1375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46" y="1294995"/>
            <a:ext cx="2236508" cy="140086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25" y="1280352"/>
            <a:ext cx="2222121" cy="143015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55128" y="2670332"/>
            <a:ext cx="2325040" cy="2059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0" y="5460029"/>
            <a:ext cx="2301598" cy="137534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454733" y="2695861"/>
            <a:ext cx="2217590" cy="20599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484621" y="2670333"/>
            <a:ext cx="2225733" cy="20599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472906" y="2670333"/>
            <a:ext cx="2285292" cy="20599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55128" y="2908035"/>
            <a:ext cx="2432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 smtClean="0"/>
              <a:t>Sapa – Ngỡ Lạc Giữa Trời Âu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47397" y="3211137"/>
            <a:ext cx="223330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dirty="0" smtClean="0"/>
              <a:t>Hotel  de la Couple – Mgallery được</a:t>
            </a:r>
            <a:endParaRPr lang="vi-VN" sz="1050" dirty="0" smtClean="0"/>
          </a:p>
          <a:p>
            <a:r>
              <a:rPr lang="vi-VN" sz="1050" dirty="0" smtClean="0"/>
              <a:t>xem là “chuẩn mực của xa hoa” </a:t>
            </a:r>
            <a:endParaRPr lang="vi-VN" sz="1050" dirty="0" smtClean="0"/>
          </a:p>
          <a:p>
            <a:r>
              <a:rPr lang="vi-VN" sz="1050" dirty="0" smtClean="0"/>
              <a:t>trong các khách sạn 5 sao hạng</a:t>
            </a:r>
            <a:endParaRPr lang="vi-VN" sz="10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55128" y="381047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500$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47922" y="421643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47922" y="4207610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 smtClean="0">
                <a:solidFill>
                  <a:schemeClr val="bg1"/>
                </a:solidFill>
              </a:rPr>
              <a:t>Show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71973" y="2875339"/>
            <a:ext cx="10871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Vịnh hạ Long</a:t>
            </a:r>
            <a:endParaRPr lang="en-US" sz="1200" dirty="0"/>
          </a:p>
        </p:txBody>
      </p:sp>
      <p:sp>
        <p:nvSpPr>
          <p:cNvPr id="52" name="Rectangle 51"/>
          <p:cNvSpPr/>
          <p:nvPr/>
        </p:nvSpPr>
        <p:spPr>
          <a:xfrm>
            <a:off x="3525080" y="3211137"/>
            <a:ext cx="25200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 smtClean="0"/>
              <a:t>Vịnh Hạ Long với hàng nghìn đảo </a:t>
            </a:r>
            <a:endParaRPr lang="vi-VN" sz="1050" dirty="0" smtClean="0"/>
          </a:p>
          <a:p>
            <a:r>
              <a:rPr lang="vi-VN" sz="1050" dirty="0" smtClean="0"/>
              <a:t>đá nhấp nhô trên sóng nước lung </a:t>
            </a:r>
            <a:endParaRPr lang="vi-VN" sz="1050" dirty="0" smtClean="0"/>
          </a:p>
          <a:p>
            <a:r>
              <a:rPr lang="vi-VN" sz="1050" dirty="0" smtClean="0"/>
              <a:t>linh huyền ảo</a:t>
            </a:r>
            <a:endParaRPr lang="vi-VN" sz="1050" dirty="0" smtClean="0"/>
          </a:p>
        </p:txBody>
      </p:sp>
      <p:sp>
        <p:nvSpPr>
          <p:cNvPr id="53" name="Rectangle 52"/>
          <p:cNvSpPr/>
          <p:nvPr/>
        </p:nvSpPr>
        <p:spPr>
          <a:xfrm>
            <a:off x="3525080" y="3810475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9556798" y="421643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576703" y="421643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600446" y="4210714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604648" y="420206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576703" y="421195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545919" y="422183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7015717" y="2875338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Đà Nẵng - Huế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9742630" y="2875337"/>
            <a:ext cx="16417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Đà Nẵng – Cầu Vàng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6533202" y="3115536"/>
            <a:ext cx="223650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 smtClean="0"/>
              <a:t>Phố cổ Hội An với lung linh sắc màu của đewnf lồng và những hoạt động dân gian đặc sắc .....  </a:t>
            </a:r>
            <a:endParaRPr lang="vi-VN" sz="1050" dirty="0"/>
          </a:p>
        </p:txBody>
      </p:sp>
      <p:sp>
        <p:nvSpPr>
          <p:cNvPr id="70" name="Rectangle 69"/>
          <p:cNvSpPr/>
          <p:nvPr/>
        </p:nvSpPr>
        <p:spPr>
          <a:xfrm>
            <a:off x="9474946" y="3185034"/>
            <a:ext cx="22368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 smtClean="0"/>
              <a:t>Khu Tâm Linh mới của Bà Nà viếng Đền Lĩnh Chúa Linh Từ, khu vui chơi Fantasy Park, .....</a:t>
            </a:r>
            <a:endParaRPr lang="vi-VN" sz="1050" dirty="0"/>
          </a:p>
        </p:txBody>
      </p:sp>
      <p:sp>
        <p:nvSpPr>
          <p:cNvPr id="71" name="Rectangle 70"/>
          <p:cNvSpPr/>
          <p:nvPr/>
        </p:nvSpPr>
        <p:spPr>
          <a:xfrm>
            <a:off x="6569895" y="378052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540983" y="378052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56" y="5460028"/>
            <a:ext cx="2449320" cy="13595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90" y="5460027"/>
            <a:ext cx="2219764" cy="139538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26" y="5452121"/>
            <a:ext cx="2296606" cy="13753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>
            <a:hlinkClick r:id="rId3" action="ppaction://hlinksldjump"/>
          </p:cNvPr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3133" y="40231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3" action="ppaction://hlinksldjump"/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>
            <a:hlinkClick r:id="" action="ppaction://hlinkshowjump?jump=nextslide"/>
          </p:cNvPr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12153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tài khoản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>
            <a:hlinkClick r:id="rId3" action="ppaction://hlinksldjump"/>
          </p:cNvPr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3133" y="40231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3" action="ppaction://hlinksldjump"/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>
            <a:hlinkClick r:id="" action="ppaction://hlinkshowjump?jump=nextslide"/>
          </p:cNvPr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hlinkClick r:id="" action="ppaction://hlinkshowjump?jump=nextslide"/>
          </p:cNvPr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619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Admin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>
            <a:hlinkClick r:id="rId3" action="ppaction://hlinksldjump"/>
          </p:cNvPr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3133" y="40231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3" action="ppaction://hlinksldjump"/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>
            <a:hlinkClick r:id="" action="ppaction://hlinkshowjump?jump=nextslide"/>
          </p:cNvPr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hlinkClick r:id="" action="ppaction://hlinkshowjump?jump=nextslide"/>
          </p:cNvPr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619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Admin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  <a:hlinkClick r:id="" action="ppaction://hlinkshowjump?jump=nextslide"/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77600" y="3886073"/>
            <a:ext cx="10791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/>
              <a:t>*********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2200" y="647700"/>
            <a:ext cx="9753600" cy="532130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03500" y="1453918"/>
            <a:ext cx="6769100" cy="3555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97150" y="1453917"/>
            <a:ext cx="6769100" cy="7156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hlinkClick r:id="rId2" action="ppaction://hlinksldjump"/>
          </p:cNvPr>
          <p:cNvSpPr/>
          <p:nvPr/>
        </p:nvSpPr>
        <p:spPr>
          <a:xfrm>
            <a:off x="2603500" y="4293647"/>
            <a:ext cx="6769100" cy="7156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80105" y="1628778"/>
            <a:ext cx="228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</a:rPr>
              <a:t>Thông báo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03548" y="2795267"/>
            <a:ext cx="618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smtClean="0"/>
              <a:t>Chúc mừng bạn đã đăng nhập thành công!</a:t>
            </a:r>
            <a:endParaRPr lang="vi-VN" sz="2400" dirty="0" smtClean="0"/>
          </a:p>
          <a:p>
            <a:pPr algn="ctr"/>
            <a:r>
              <a:rPr lang="vi-VN" sz="2400" dirty="0" smtClean="0"/>
              <a:t>Vui lòng bấm vào nút để quay lại trang chủ!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00015" y="4453683"/>
            <a:ext cx="1791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  <a:hlinkClick r:id="rId3" action="ppaction://hlinksldjump"/>
              </a:rPr>
              <a:t>Trang chủ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68900" y="25176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smtClean="0"/>
              <a:t>Danh sách sản phẩm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62590" y="1878689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Trang chủ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40000" y="969331"/>
            <a:ext cx="9652000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40000" y="1413831"/>
            <a:ext cx="9652000" cy="618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1727" y="1002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ID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100278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Tên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37225" y="100278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Giá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27746" y="103142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Ảnh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369921" y="100278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Chức năng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06700" y="15382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4450" y="153824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Đà Nẵng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6160" y="153824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1200$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9575723" y="1538249"/>
            <a:ext cx="914400" cy="406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735405" y="155678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Xóa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Flowchart: Process 18"/>
          <p:cNvSpPr/>
          <p:nvPr/>
        </p:nvSpPr>
        <p:spPr>
          <a:xfrm>
            <a:off x="0" y="0"/>
            <a:ext cx="2508250" cy="6858000"/>
          </a:xfrm>
          <a:prstGeom prst="flowChartProcess">
            <a:avLst/>
          </a:prstGeom>
        </p:spPr>
        <p:style>
          <a:lnRef idx="2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00660" y="497840"/>
            <a:ext cx="2011680" cy="2306320"/>
            <a:chOff x="316" y="784"/>
            <a:chExt cx="3168" cy="3632"/>
          </a:xfrm>
        </p:grpSpPr>
        <p:sp>
          <p:nvSpPr>
            <p:cNvPr id="8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Smiley Face 1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Text Box 2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316" y="3797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>
                  <a:hlinkClick r:id="" action="ppaction://hlinkshowjump?jump=nextslide"/>
                </a:rPr>
                <a:t>Thêm tour</a:t>
              </a:r>
              <a:endParaRPr lang="en-US" sz="2000" b="1"/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200660" y="2873375"/>
            <a:ext cx="2011680" cy="393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25345" y="497840"/>
            <a:ext cx="9919335" cy="5829300"/>
            <a:chOff x="1620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620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080" y="2430"/>
              <a:ext cx="7160" cy="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hlinkClick r:id="" action="ppaction://hlinkshowjump?jump=nextslide"/>
            </p:cNvPr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80" y="3595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575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27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0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080" y="5741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831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080" y="7062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861"/>
              <a:ext cx="2594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726" y="7879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868"/>
              <a:ext cx="3752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66645"/>
            <a:chOff x="316" y="784"/>
            <a:chExt cx="3168" cy="3727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79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892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2461895" y="1515745"/>
            <a:ext cx="3273425" cy="30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25345" y="497840"/>
            <a:ext cx="9919335" cy="5829300"/>
            <a:chOff x="1620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620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080" y="2430"/>
              <a:ext cx="7160" cy="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hlinkClick r:id="" action="ppaction://hlinkshowjump?jump=nextslide"/>
            </p:cNvPr>
            <p:cNvSpPr/>
            <p:nvPr/>
          </p:nvSpPr>
          <p:spPr>
            <a:xfrm>
              <a:off x="2080" y="3595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3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740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18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24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238" y="5727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31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1875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345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" name="Text Box 2">
            <a:hlinkClick r:id="" action="ppaction://hlinkshowjump?jump=nextslide"/>
          </p:cNvPr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2366010" y="1529715"/>
            <a:ext cx="3273425" cy="30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75510" y="448310"/>
            <a:ext cx="9869170" cy="5829300"/>
            <a:chOff x="1620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620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080" y="2430"/>
              <a:ext cx="7160" cy="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893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29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07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>
              <a:hlinkClick r:id="" action="ppaction://hlinkshowjump?jump=nextslide"/>
            </p:cNvPr>
            <p:cNvSpPr/>
            <p:nvPr/>
          </p:nvSpPr>
          <p:spPr>
            <a:xfrm>
              <a:off x="2238" y="5727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471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180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363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2461895" y="1529715"/>
            <a:ext cx="3273425" cy="30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607310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 </a:t>
            </a:r>
            <a:r>
              <a:rPr lang="en-US"/>
              <a:t>một</a:t>
            </a:r>
            <a:r>
              <a:rPr lang="en-US"/>
              <a:t> nơi tuyệt vời, hay đến với chúng tôi.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82495" y="497840"/>
            <a:ext cx="9869170" cy="5829300"/>
            <a:chOff x="1620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620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080" y="2430"/>
              <a:ext cx="7160" cy="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721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22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5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140" y="5792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424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>
              <a:hlinkClick r:id="" action="ppaction://hlinkshowjump?jump=nextslide"/>
            </p:cNvPr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203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hlinkClick r:id="" action="ppaction://hlinkshowjump?jump=nextslide"/>
                </a:rPr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365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2440940" y="1543685"/>
            <a:ext cx="3273425" cy="30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494280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 một nơi tuyệt vời, hay đến với chúng tôi.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440940" y="3668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472289" y="497840"/>
            <a:ext cx="10248791" cy="5829300"/>
            <a:chOff x="491" y="820"/>
            <a:chExt cx="16469" cy="9180"/>
          </a:xfrm>
        </p:grpSpPr>
        <p:sp>
          <p:nvSpPr>
            <p:cNvPr id="4" name="Rectangle 3"/>
            <p:cNvSpPr/>
            <p:nvPr/>
          </p:nvSpPr>
          <p:spPr>
            <a:xfrm>
              <a:off x="491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140" y="2430"/>
              <a:ext cx="7100" cy="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HH</a:t>
              </a:r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7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825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19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20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>
                  <a:hlinkClick r:id="" action="ppaction://hlinkshowjump?jump=nextslide"/>
                </a:rPr>
                <a:t>Đồng</a:t>
              </a:r>
              <a:r>
                <a:rPr lang="vi-VN" sz="1600" smtClean="0"/>
                <a:t>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047" y="575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38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190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hlinkClick r:id="" action="ppaction://hlinkshowjump?jump=nextslide"/>
                </a:rPr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3225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440940" y="1497330"/>
            <a:ext cx="3740785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685415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 một nơi tuyệt vời, hay đến với chúng tôi.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559685" y="36893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2498725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-252"/>
            <a:ext cx="12192000" cy="686269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20" name="Flowchart: Alternate Process 19">
            <a:hlinkClick r:id="rId3" action="ppaction://hlinksldjump"/>
          </p:cNvPr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4" action="ppaction://hlinksldjump"/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hlinkClick r:id="" action="ppaction://hlinkshowjump?jump=nextslide"/>
          </p:cNvPr>
          <p:cNvSpPr/>
          <p:nvPr/>
        </p:nvSpPr>
        <p:spPr>
          <a:xfrm>
            <a:off x="997585" y="1377950"/>
            <a:ext cx="3554095" cy="3816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17320" y="1940560"/>
            <a:ext cx="1712595" cy="2762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họ tên c</a:t>
            </a:r>
            <a:r>
              <a:rPr lang="en-US" altLang="vi-VN" sz="1200" dirty="0" smtClean="0">
                <a:solidFill>
                  <a:schemeClr val="bg1">
                    <a:lumMod val="75000"/>
                  </a:schemeClr>
                </a:solidFill>
              </a:rPr>
              <a:t>ủa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 bạn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07432" y="2979819"/>
            <a:ext cx="1462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số điện thoại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07433" y="2477224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email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  <p:sp>
        <p:nvSpPr>
          <p:cNvPr id="2" name="Text Box 1">
            <a:hlinkClick r:id="" action="ppaction://hlinkshowjump?jump=nextslide"/>
          </p:cNvPr>
          <p:cNvSpPr txBox="1"/>
          <p:nvPr/>
        </p:nvSpPr>
        <p:spPr>
          <a:xfrm>
            <a:off x="1407160" y="1424940"/>
            <a:ext cx="6096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  <a:sym typeface="+mn-ea"/>
              </a:rPr>
              <a:t>Nhập </a:t>
            </a:r>
            <a:r>
              <a:rPr lang="en-US" altLang="vi-VN" sz="1200" dirty="0" smtClean="0">
                <a:solidFill>
                  <a:schemeClr val="bg1">
                    <a:lumMod val="75000"/>
                  </a:schemeClr>
                </a:solidFill>
                <a:sym typeface="+mn-ea"/>
              </a:rPr>
              <a:t>tên người dùng</a:t>
            </a:r>
            <a:endParaRPr lang="en-US" altLang="vi-VN" sz="1200" dirty="0" smtClean="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080260" y="514350"/>
            <a:ext cx="9876790" cy="5829300"/>
            <a:chOff x="1551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551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140" y="2430"/>
              <a:ext cx="7100" cy="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HH</a:t>
              </a:r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hlinkClick r:id="" action="ppaction://hlinkshowjump?jump=nextslide"/>
            </p:cNvPr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3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38" y="3817"/>
              <a:ext cx="3848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198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00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140" y="5727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3000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2080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645" y="7788"/>
              <a:ext cx="1712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278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en-US" dirty="0"/>
                <a:t>Ha Long.png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440940" y="1497330"/>
            <a:ext cx="3740785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532380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 một nơi tuyệt vời, hay đến với chúng tôi.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440940" y="3668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2494280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3434715" y="4980940"/>
            <a:ext cx="896620" cy="2501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088147" y="514350"/>
            <a:ext cx="9913353" cy="5829300"/>
            <a:chOff x="1665" y="820"/>
            <a:chExt cx="15815" cy="9180"/>
          </a:xfrm>
        </p:grpSpPr>
        <p:sp>
          <p:nvSpPr>
            <p:cNvPr id="4" name="Rectangle 3"/>
            <p:cNvSpPr/>
            <p:nvPr/>
          </p:nvSpPr>
          <p:spPr>
            <a:xfrm>
              <a:off x="1665" y="820"/>
              <a:ext cx="15815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140" y="2430"/>
              <a:ext cx="7100" cy="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HH</a:t>
              </a:r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hlinkClick r:id="" action="ppaction://hlinkshowjump?jump=nextslide"/>
            </p:cNvPr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1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574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21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39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238" y="5727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37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2142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2752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en-US" dirty="0"/>
                <a:t>Ha Long.png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06320"/>
            <a:chOff x="316" y="784"/>
            <a:chExt cx="3168" cy="3632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797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440940" y="1497330"/>
            <a:ext cx="3740785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532380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làm một nơi tuyệt vời, hay đến với chúng tôi.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440940" y="3668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2494280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3380105" y="5026660"/>
            <a:ext cx="876300" cy="2501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421890" y="5471160"/>
            <a:ext cx="151765" cy="939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2540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68900" y="25176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smtClean="0"/>
              <a:t>Danh sách sản phẩm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213735" y="1242200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ADMIN</a:t>
            </a:r>
            <a:endParaRPr lang="vi-V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0000" y="969331"/>
            <a:ext cx="9652000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40000" y="1413831"/>
            <a:ext cx="9652000" cy="618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81727" y="1002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ID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038600" y="100278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Tên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737225" y="100278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Giá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27746" y="103142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Ảnh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369921" y="100278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Chức năng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06700" y="15382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854450" y="153824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Đà Nẵng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596160" y="153824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1200$</a:t>
            </a:r>
            <a:endParaRPr lang="en-US" dirty="0"/>
          </a:p>
        </p:txBody>
      </p:sp>
      <p:sp>
        <p:nvSpPr>
          <p:cNvPr id="39" name="Rounded Rectangle 38">
            <a:hlinkClick r:id="" action="ppaction://hlinkshowjump?jump=nextslide"/>
          </p:cNvPr>
          <p:cNvSpPr/>
          <p:nvPr/>
        </p:nvSpPr>
        <p:spPr>
          <a:xfrm>
            <a:off x="9612999" y="1558332"/>
            <a:ext cx="914400" cy="406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772681" y="15954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hlinkClick r:id="" action="ppaction://hlinkshowjump?jump=nextslide"/>
              </a:rPr>
              <a:t>Xóa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40000" y="2073910"/>
            <a:ext cx="9652000" cy="584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78954" y="21071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2</a:t>
            </a:r>
            <a:endParaRPr lang="vi-VN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3889060" y="215641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Hạ Long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603324" y="213583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/>
              <a:t>1200$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9613168" y="2117300"/>
            <a:ext cx="914400" cy="406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772681" y="2119003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  <a:hlinkClick r:id="" action="ppaction://hlinkshowjump?jump=nextslide"/>
              </a:rPr>
              <a:t>Xóa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40459" y="615263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Thêm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miley Face 1"/>
          <p:cNvSpPr/>
          <p:nvPr/>
        </p:nvSpPr>
        <p:spPr>
          <a:xfrm>
            <a:off x="400685" y="469900"/>
            <a:ext cx="824230" cy="640080"/>
          </a:xfrm>
          <a:prstGeom prst="smileyFac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337185" y="1906905"/>
            <a:ext cx="2067560" cy="800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 Admin</a:t>
            </a:r>
            <a:endParaRPr lang="en-US" sz="2000" b="1"/>
          </a:p>
          <a:p>
            <a:endParaRPr lang="en-US" sz="2000" b="1"/>
          </a:p>
          <a:p>
            <a:r>
              <a:rPr lang="en-US" sz="2000" b="1"/>
              <a:t>Thêm tour</a:t>
            </a:r>
            <a:endParaRPr lang="en-US" sz="2000" b="1"/>
          </a:p>
        </p:txBody>
      </p:sp>
      <p:sp>
        <p:nvSpPr>
          <p:cNvPr id="4" name="Text Box 3"/>
          <p:cNvSpPr txBox="1"/>
          <p:nvPr/>
        </p:nvSpPr>
        <p:spPr>
          <a:xfrm>
            <a:off x="337185" y="310451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540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68900" y="25176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smtClean="0"/>
              <a:t>Danh sách sản phẩm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270" y="1242060"/>
            <a:ext cx="1259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ADMIN</a:t>
            </a:r>
            <a:endParaRPr lang="vi-V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920" y="1878965"/>
            <a:ext cx="2164080" cy="888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vi-VN" sz="2000" b="1" dirty="0" smtClean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vi-VN" sz="2000" b="1" dirty="0" smtClean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rang chủ Admin</a:t>
            </a:r>
            <a:endParaRPr lang="en-US" altLang="vi-VN" sz="2000" b="1" dirty="0" smtClean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vi-VN" sz="2000" b="1" dirty="0" smtClean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vi-VN" sz="2000" b="1" dirty="0" smtClean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Thêm tour</a:t>
            </a:r>
            <a:endParaRPr lang="en-US" altLang="vi-VN" sz="2000" b="1" dirty="0" smtClean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40000" y="969331"/>
            <a:ext cx="9652000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40000" y="1413831"/>
            <a:ext cx="9652000" cy="618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1727" y="1002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ID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100278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Tên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37225" y="100278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Giá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27746" y="103142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Ảnh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369921" y="100278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Chức năng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06700" y="15382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4450" y="153824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Hạ Long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6160" y="153824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1200$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9575723" y="1538249"/>
            <a:ext cx="914400" cy="406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735405" y="155678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Xóa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40460" y="616430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Thêm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miley Face 1"/>
          <p:cNvSpPr/>
          <p:nvPr/>
        </p:nvSpPr>
        <p:spPr>
          <a:xfrm>
            <a:off x="320040" y="314960"/>
            <a:ext cx="872490" cy="763270"/>
          </a:xfrm>
          <a:prstGeom prst="smileyFac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375920" y="3077210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088640" y="2191385"/>
            <a:ext cx="9028430" cy="1672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>
                <a:latin typeface="Calibri" panose="020F0502020204030204" charset="0"/>
                <a:cs typeface="Calibri" panose="020F0502020204030204" charset="0"/>
              </a:rPr>
              <a:t>Những lời gợi ý của cô rất có ích cho bọn em.</a:t>
            </a:r>
            <a:endParaRPr lang="en-US" sz="2800">
              <a:latin typeface="Calibri" panose="020F0502020204030204" charset="0"/>
              <a:cs typeface="Calibri" panose="020F0502020204030204" charset="0"/>
            </a:endParaRPr>
          </a:p>
          <a:p>
            <a:endParaRPr lang="en-US" sz="28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sz="2800">
                <a:latin typeface="Calibri" panose="020F0502020204030204" charset="0"/>
                <a:cs typeface="Calibri" panose="020F0502020204030204" charset="0"/>
              </a:rPr>
              <a:t>Nhóm 6 Xin Chân Thành Cảm Ơn Cô Hương.</a:t>
            </a:r>
            <a:endParaRPr lang="en-US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Heart 4"/>
          <p:cNvSpPr/>
          <p:nvPr/>
        </p:nvSpPr>
        <p:spPr>
          <a:xfrm>
            <a:off x="9533890" y="3218815"/>
            <a:ext cx="208915" cy="269875"/>
          </a:xfrm>
          <a:prstGeom prst="hear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-252"/>
            <a:ext cx="12192000" cy="686269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20" name="Flowchart: Alternate Process 19">
            <a:hlinkClick r:id="rId3" action="ppaction://hlinksldjump"/>
          </p:cNvPr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4" action="ppaction://hlinksldjump"/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hlinkClick r:id="" action="ppaction://hlinkshowjump?jump=nextslide"/>
          </p:cNvPr>
          <p:cNvSpPr/>
          <p:nvPr/>
        </p:nvSpPr>
        <p:spPr>
          <a:xfrm>
            <a:off x="998220" y="137096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hlinkClick r:id="" action="ppaction://hlinkshowjump?jump=nextslide"/>
          </p:cNvPr>
          <p:cNvSpPr/>
          <p:nvPr/>
        </p:nvSpPr>
        <p:spPr>
          <a:xfrm>
            <a:off x="998220" y="190878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417320" y="1458259"/>
            <a:ext cx="14871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vi-VN" sz="1200" dirty="0" smtClean="0">
                <a:solidFill>
                  <a:schemeClr val="tx1"/>
                </a:solidFill>
              </a:rPr>
              <a:t>NguyenThiThuHuong</a:t>
            </a:r>
            <a:endParaRPr lang="en-US" altLang="vi-VN" sz="1200" dirty="0" smtClean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17320" y="1940560"/>
            <a:ext cx="1712595" cy="2762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họ tên c</a:t>
            </a:r>
            <a:r>
              <a:rPr lang="en-US" altLang="vi-VN" sz="1200" dirty="0" smtClean="0">
                <a:solidFill>
                  <a:schemeClr val="bg1">
                    <a:lumMod val="75000"/>
                  </a:schemeClr>
                </a:solidFill>
              </a:rPr>
              <a:t>ủa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 bạn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07432" y="2979819"/>
            <a:ext cx="1462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số điện thoại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07433" y="2477224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email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hlinkClick r:id="" action="ppaction://hlinkshowjump?jump=nextslide"/>
          </p:cNvPr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1407432" y="2979819"/>
            <a:ext cx="1462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số điện thoại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7433" y="2477224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email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hlinkClick r:id="" action="ppaction://hlinkshowjump?jump=nextslide"/>
          </p:cNvPr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1407432" y="2979819"/>
            <a:ext cx="1462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số điện thoại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hlinkClick r:id="" action="ppaction://hlinkshowjump?jump=nextslide"/>
          </p:cNvPr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1407432" y="297981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0384898221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hlinkClick r:id="" action="ppaction://hlinkshowjump?jump=nextslide"/>
          </p:cNvPr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98220" y="3494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407432" y="297981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0384898221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07432" y="3530607"/>
            <a:ext cx="652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Hà Nội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nextslide"/>
          </p:cNvPr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407432" y="297981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0384898221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17320" y="4092381"/>
            <a:ext cx="126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 smtClean="0"/>
              <a:t>*********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407432" y="3530607"/>
            <a:ext cx="652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Hà Nội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6373</Words>
  <Application>WPS Presentation</Application>
  <PresentationFormat>Widescreen</PresentationFormat>
  <Paragraphs>797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Cong</dc:creator>
  <cp:lastModifiedBy>Linh Phương</cp:lastModifiedBy>
  <cp:revision>35</cp:revision>
  <dcterms:created xsi:type="dcterms:W3CDTF">2023-12-21T19:52:00Z</dcterms:created>
  <dcterms:modified xsi:type="dcterms:W3CDTF">2023-12-22T10:11:47Z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DA72C03A8A0C4240975401B9C650A91E_13</vt:lpwstr>
  </property>
  <property fmtid="{D5CDD505-2E9C-101B-9397-08002B2CF9AE}" pid="3" name="KSOProductBuildVer">
    <vt:lpwstr>1033-12.2.0.13359</vt:lpwstr>
  </property>
</Properties>
</file>